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şlık" id="{2056D908-C2C0-44A0-95C8-976B9037AA4D}">
          <p14:sldIdLst>
            <p14:sldId id="256"/>
          </p14:sldIdLst>
        </p14:section>
        <p14:section name="Konu" id="{EDF81183-EC6D-4CDA-93E3-02D09C800802}">
          <p14:sldIdLst>
            <p14:sldId id="257"/>
            <p14:sldId id="262"/>
          </p14:sldIdLst>
        </p14:section>
        <p14:section name="Bitiş" id="{2463B671-E547-438F-A136-E64A8EE12B74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5705475-4DE1-4FEA-A0E8-E1956788B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089C659-A473-4ED3-88AB-B51F0C8DB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DFC74F5-E338-49AF-9515-E34DEC019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5B4A-C1A0-4832-B7C1-3E75A0564C77}" type="datetimeFigureOut">
              <a:rPr lang="tr-TR" smtClean="0"/>
              <a:t>23.02.2024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F4B0530-B81E-47DE-ACD2-75B31DC33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7F204D8-9B1E-4E6B-9BAC-763906264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98BF-15D9-4E01-8EEC-5007C0EFA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93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DF4C2F-3D24-45D8-BC9D-7E6467527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66431F7-919C-4E5B-949E-517F699E2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7BD184-A741-4EA1-8994-50DF5B37A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5B4A-C1A0-4832-B7C1-3E75A0564C77}" type="datetimeFigureOut">
              <a:rPr lang="tr-TR" smtClean="0"/>
              <a:t>23.02.2024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727BBE7-1D7B-46A0-B66A-2F7D64784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78299A-92F0-4065-96DE-23B43B3FA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98BF-15D9-4E01-8EEC-5007C0EFA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501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FFC042F-1E5C-4C6D-BCDD-0B3BA87A28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54A73D4-862E-4593-B558-BF9958D32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7EF6418-25B9-453E-9ED0-6634FA002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5B4A-C1A0-4832-B7C1-3E75A0564C77}" type="datetimeFigureOut">
              <a:rPr lang="tr-TR" smtClean="0"/>
              <a:t>23.02.2024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3104F6C-77E7-4A42-9D95-A9C83955B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535EC19-D0D5-4DC6-B303-C50453A6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98BF-15D9-4E01-8EEC-5007C0EFA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07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202613-BCB3-4924-8AF2-40D02448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6DB7DE-8296-4D42-BD2B-B549B57F7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486A456-EBA3-4D1E-AFC5-2DDB9393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5B4A-C1A0-4832-B7C1-3E75A0564C77}" type="datetimeFigureOut">
              <a:rPr lang="tr-TR" smtClean="0"/>
              <a:t>23.02.2024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DD7532-44CA-4D16-BD00-4B4740FC7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3CC6DE9-F0E4-413D-A764-FB9E9F594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98BF-15D9-4E01-8EEC-5007C0EFA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66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3A27351-1E5E-4A8E-A08F-7D2F5DE1A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BF251B7-4ADE-4080-8FE7-BC5C1A9BB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9E2E63E-ECCD-4442-BB86-EF9292F62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5B4A-C1A0-4832-B7C1-3E75A0564C77}" type="datetimeFigureOut">
              <a:rPr lang="tr-TR" smtClean="0"/>
              <a:t>23.02.2024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F71E84-30A1-44DD-A807-580911A55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FF26918-76E3-4E0A-8CA7-815EDEFA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98BF-15D9-4E01-8EEC-5007C0EFA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17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041F6C-839B-4622-9DFC-09A6E36B8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11A5D0-FB14-4A97-A672-18C692AD1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6C5FEAD-12F8-4E81-B53A-819C2D04A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50A79FA-2D14-420E-B521-65FA03F11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5B4A-C1A0-4832-B7C1-3E75A0564C77}" type="datetimeFigureOut">
              <a:rPr lang="tr-TR" smtClean="0"/>
              <a:t>23.02.2024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0DC515D-2BA9-425C-ACD8-CB882AD3C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137B8ED-4D29-4F5D-8357-8F7855DFA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98BF-15D9-4E01-8EEC-5007C0EFA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7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9E9A6E-2038-4A95-B7F0-1A5AAA9C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4BEBF38-A6DA-4DC5-B782-12ED66284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ED05727-8F1B-43F4-9BB3-C417D27EE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0B1479D-4464-4378-86CF-D63D306381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48802E1-D764-4792-991D-C5DE7C130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C9D15EB-8F23-43EC-8499-98A09BD8D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5B4A-C1A0-4832-B7C1-3E75A0564C77}" type="datetimeFigureOut">
              <a:rPr lang="tr-TR" smtClean="0"/>
              <a:t>23.02.2024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7E8F5FE-4BDD-40A4-89D3-01C6E242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5C864B6-06E3-4D46-B246-1A86594D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98BF-15D9-4E01-8EEC-5007C0EFA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310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149512-8033-440A-BDD4-B5CC7676F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A80706A-4D71-485D-9E81-C0857EECB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5B4A-C1A0-4832-B7C1-3E75A0564C77}" type="datetimeFigureOut">
              <a:rPr lang="tr-TR" smtClean="0"/>
              <a:t>23.02.2024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D4588A0-0F1E-45FC-91C7-8E0AF5512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1BF7902-A855-4F39-8174-94F688DC2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98BF-15D9-4E01-8EEC-5007C0EFA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29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CBAF0E3-883D-4D57-9BF4-075498CAE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5B4A-C1A0-4832-B7C1-3E75A0564C77}" type="datetimeFigureOut">
              <a:rPr lang="tr-TR" smtClean="0"/>
              <a:t>23.02.2024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BBCB29E-D1CB-4773-A90F-510C341E9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BFDC329-6B49-4EA1-860C-AF4585AD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98BF-15D9-4E01-8EEC-5007C0EFA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647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AD4C90-2615-46FA-A2DD-472C84960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FF2FA5-584F-45C1-879A-E9CE24723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BE1F8DE-DFF5-4C00-A5AC-C261157D3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C29E002-3171-46FA-BC9E-B964C0C86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5B4A-C1A0-4832-B7C1-3E75A0564C77}" type="datetimeFigureOut">
              <a:rPr lang="tr-TR" smtClean="0"/>
              <a:t>23.02.2024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7B04E7F-8D40-4570-90B7-6A7D8E3A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929EB6D-C90B-459B-89A0-9E10B559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98BF-15D9-4E01-8EEC-5007C0EFA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23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7891DE-2576-412D-8604-FBB907F7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2F81F44-47AE-480B-8E30-8A9C087096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F452656-FB39-47F2-929A-3EFFEA03D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27DEA65-EF9B-450E-B9E0-22610526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5B4A-C1A0-4832-B7C1-3E75A0564C77}" type="datetimeFigureOut">
              <a:rPr lang="tr-TR" smtClean="0"/>
              <a:t>23.02.2024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8519C1D-7D39-4868-9EFC-F5AE6890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F82335B-1B9B-482D-B047-04321FF3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E98BF-15D9-4E01-8EEC-5007C0EFA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77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07D8EBF-DC95-45FF-AB61-C9C1AD63D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25AAA1D-87D5-4A96-BA25-5DA59E4AB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0ACBD7-9C71-4AEB-B100-E5D6D4E385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5B4A-C1A0-4832-B7C1-3E75A0564C77}" type="datetimeFigureOut">
              <a:rPr lang="tr-TR" smtClean="0"/>
              <a:t>23.02.2024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BDCDDE6-6343-4FDB-B8EB-F788B28C2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EF8CB12-3512-40C1-BDB6-8B0FBDA57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E98BF-15D9-4E01-8EEC-5007C0EFA1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79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115555-3F52-4FC7-91E8-5E006A5D24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5524" y="4040528"/>
            <a:ext cx="10420952" cy="929254"/>
          </a:xfrm>
        </p:spPr>
        <p:txBody>
          <a:bodyPr anchor="t">
            <a:norm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Konu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18D0CA4-A368-4EC4-AE4F-1ED10424F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5524" y="5169543"/>
            <a:ext cx="10420952" cy="929254"/>
          </a:xfrm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KONUŞMACI: Akademisyen Adı\Personel Adı</a:t>
            </a:r>
          </a:p>
          <a:p>
            <a:r>
              <a:rPr lang="tr-TR" dirty="0">
                <a:solidFill>
                  <a:schemeClr val="bg1"/>
                </a:solidFill>
              </a:rPr>
              <a:t>BÖLÜMÜ: Fakülte\Yüksekokul</a:t>
            </a:r>
          </a:p>
        </p:txBody>
      </p:sp>
    </p:spTree>
    <p:extLst>
      <p:ext uri="{BB962C8B-B14F-4D97-AF65-F5344CB8AC3E}">
        <p14:creationId xmlns:p14="http://schemas.microsoft.com/office/powerpoint/2010/main" val="322101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8D8BACC-9621-4B2A-BAB2-97F14BAB8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Başlığı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336921-921C-48DF-94C2-993D99ABC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Konu metni</a:t>
            </a:r>
          </a:p>
        </p:txBody>
      </p:sp>
    </p:spTree>
    <p:extLst>
      <p:ext uri="{BB962C8B-B14F-4D97-AF65-F5344CB8AC3E}">
        <p14:creationId xmlns:p14="http://schemas.microsoft.com/office/powerpoint/2010/main" val="25118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CF60A05D-7C10-4B76-A3C7-6F276878C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tr-TR" dirty="0"/>
              <a:t>Konu Alt Başlığı</a:t>
            </a:r>
          </a:p>
        </p:txBody>
      </p:sp>
      <p:sp>
        <p:nvSpPr>
          <p:cNvPr id="6" name="Metin Yer Tutucusu 5">
            <a:extLst>
              <a:ext uri="{FF2B5EF4-FFF2-40B4-BE49-F238E27FC236}">
                <a16:creationId xmlns:a16="http://schemas.microsoft.com/office/drawing/2014/main" id="{DADD89A9-40CF-474C-B92C-9857AF78F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/>
          <a:p>
            <a:r>
              <a:rPr lang="tr-TR" dirty="0"/>
              <a:t>Konu anlatım metni</a:t>
            </a:r>
          </a:p>
        </p:txBody>
      </p:sp>
      <p:pic>
        <p:nvPicPr>
          <p:cNvPr id="7" name="İçerik Yer Tutucusu 6" descr="dış mekan, metin, ön cephe, işaret içeren bir resim&#10;&#10;Açıklama otomatik olarak oluşturuldu">
            <a:extLst>
              <a:ext uri="{FF2B5EF4-FFF2-40B4-BE49-F238E27FC236}">
                <a16:creationId xmlns:a16="http://schemas.microsoft.com/office/drawing/2014/main" id="{1C04F95C-9947-67CA-BE3E-E4C6B3698E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634647"/>
            <a:ext cx="5181600" cy="2733294"/>
          </a:xfrm>
          <a:noFill/>
        </p:spPr>
      </p:pic>
    </p:spTree>
    <p:extLst>
      <p:ext uri="{BB962C8B-B14F-4D97-AF65-F5344CB8AC3E}">
        <p14:creationId xmlns:p14="http://schemas.microsoft.com/office/powerpoint/2010/main" val="160383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0517DEA0-F8EF-4EA9-98D0-44B52AF0C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76" y="4696001"/>
            <a:ext cx="11905648" cy="616122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000" dirty="0">
                <a:solidFill>
                  <a:schemeClr val="bg1"/>
                </a:solidFill>
              </a:rPr>
              <a:t>BENİ DİNLEDİĞİNİZ İÇİN TEŞEKKÜR EDERİM</a:t>
            </a:r>
          </a:p>
        </p:txBody>
      </p:sp>
    </p:spTree>
    <p:extLst>
      <p:ext uri="{BB962C8B-B14F-4D97-AF65-F5344CB8AC3E}">
        <p14:creationId xmlns:p14="http://schemas.microsoft.com/office/powerpoint/2010/main" val="169869994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26B41108-C95E-48D7-9194-B32926C91CE1}" vid="{DC63270A-A335-4473-A52F-6C8FD7359E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40</TotalTime>
  <Words>28</Words>
  <Application>Microsoft Office PowerPoint</Application>
  <PresentationFormat>Geniş ekran</PresentationFormat>
  <Paragraphs>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Theme1</vt:lpstr>
      <vt:lpstr>Konu</vt:lpstr>
      <vt:lpstr>Konu Başlığı</vt:lpstr>
      <vt:lpstr>Konu Alt Başlığı</vt:lpstr>
      <vt:lpstr>BENİ DİNLEDİĞİNİZ İÇİN TEŞEKKÜR EDERİM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KONU:</dc:title>
  <dc:creator>Furkan Ergin</dc:creator>
  <cp:lastModifiedBy>kurumsal iletisim</cp:lastModifiedBy>
  <cp:revision>9</cp:revision>
  <dcterms:created xsi:type="dcterms:W3CDTF">2019-11-26T11:48:11Z</dcterms:created>
  <dcterms:modified xsi:type="dcterms:W3CDTF">2024-02-23T12:23:08Z</dcterms:modified>
</cp:coreProperties>
</file>